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D2B5B9-64BE-B543-E195-604CC4A12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79420-6665-FBDC-915A-7227D2030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16E58D-066A-7E56-90CB-8AFD37CB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3FD89B-81F9-D144-AD1A-F53BEE55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3E233E-1019-5FA1-1D3F-7C012891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34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B5E7EE-A99A-2665-AC50-B7E6055D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6D13C2E-52EC-AFEC-358F-FA6FAD88F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A3FB67-6923-98DC-7F7A-F2823F35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CF76FE-243E-DDF4-6851-99AE2FE3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A32A0F-6EAE-EBF6-9F3B-BF5679B1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51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48CA9C3-E831-28A2-3888-0792785F6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D2E95F8-56BB-1CC3-2282-63784D06C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706901-DEAE-C6C4-5493-3AB831BD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8339D6-F41B-A0BE-0693-B604E6296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9A4449-7904-C73A-09F8-D190C563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0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CC688-513D-0625-D238-CA43D851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BA601-2465-FC37-ADA8-A86208151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ADB754-CAD7-02DE-13D9-441066A0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AB5FC4-370C-B3C4-C006-467DA189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F9C58D-42D1-99FA-60CB-72D0F8C7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55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67083E-EBA8-C2EA-36DF-98A53BC9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33108B-981E-D777-6D7D-BCD7BEFFC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76D2BF-8C46-077F-7C99-72ED8A3F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B776A1-1908-2D54-A045-147034CC4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E1D747-D522-4C73-6E47-0551325E1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6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B4B26-849F-E72A-A99E-F2D24A69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8EFA2-4EB1-DD74-9098-7D4476438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757ABE-6672-39F6-8948-06C2FC16B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1D0B165-F073-4842-B9C1-E0F02146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63042E-05AF-1BE7-92E8-E9E2265A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0013BF5-56C3-8096-03E1-B4A73399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69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9410B2-4E6B-617E-58B3-2B35231CE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8AEA04-F32B-A527-CCED-D5F1FEDD4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CB9C989-848C-26F9-C71B-6148CBFD8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116FD59-8596-2FAA-BCD4-F88FA99A8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C59E43B-8376-460E-2767-7A568D68C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4EA95F7-EFD0-2434-16E0-BBB261AD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9DE0E8A-15D3-2E45-6209-4A64B1CF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D75A040-8A5E-1865-DFD4-2B36F81F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63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FFFAD5-4E5F-BBD4-99D9-637D63F4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4544938-EF3A-00DF-9AD5-0D491E82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2106E75-0395-84A2-9AEC-69B1F637C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F6294D3-031F-B710-FE37-58608C10C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45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6E8488A-3727-E760-EC6D-F0EAD2FA4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99C803-C853-F110-105D-60674B9A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2B56CFC-7FA0-05A0-344F-35CD66C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5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2EC9A3-EAA7-BDA5-F630-E95262B7C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C59445-4500-FE92-30A1-9829F4EE0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18354C-0B57-64B4-89B2-D86AE1F8A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A565153-7FE2-7327-B0E8-2F8CD264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DD78F6-69A6-5E84-FCE8-949504CD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4E61BE-2FD9-6E7C-C400-AF5A9F5B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45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32DC32-9A3E-E10A-C9D9-B2D64556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AE50D1F-E08D-4363-EACA-09EBA38D2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398A12-333E-A204-342F-D2454D27E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8948DE8-AEB9-049E-0579-024881141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C983EE2-789C-EE9A-B355-446B5281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89868B-23BE-9935-9173-C22D251E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03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89D94B8-6758-F1B2-8CC2-8DD90308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9B25CD-4E92-9AD1-ECD8-3B2EC31F6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937998-E975-E2E5-D9CB-2CD9AAB50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3F635-9FF8-431F-AEF3-98EA9173DF66}" type="datetimeFigureOut">
              <a:rPr lang="tr-TR" smtClean="0"/>
              <a:t>22.07.2024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8FB6C2-7E70-F13F-45C5-F724B6AEB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EC3E9D-B6E7-B1D5-1970-DD69B235E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6CDB5B-D8A8-4B1D-A35D-7350968D28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7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E27764-D826-953C-D830-5D0F6B991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8F9745C-FA9B-B075-576D-2F7E794459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çizgi, ekran görüntüsü, meneviş mavisi, yazı tipi içeren bir resim&#10;&#10;Açıklama otomatik olarak oluşturuldu">
            <a:extLst>
              <a:ext uri="{FF2B5EF4-FFF2-40B4-BE49-F238E27FC236}">
                <a16:creationId xmlns:a16="http://schemas.microsoft.com/office/drawing/2014/main" id="{D43053C7-2E81-5979-2478-CAD5CCA36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49"/>
            <a:ext cx="12192000" cy="68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4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423448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/>
              <a:t>Genetic</a:t>
            </a:r>
            <a:r>
              <a:rPr lang="tr-TR" sz="2800" b="1" dirty="0"/>
              <a:t> </a:t>
            </a:r>
            <a:r>
              <a:rPr lang="tr-TR" sz="2800" b="1" dirty="0" err="1"/>
              <a:t>Algorithm</a:t>
            </a:r>
            <a:r>
              <a:rPr lang="tr-TR" sz="2800" b="1" dirty="0"/>
              <a:t> - GA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42344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406414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867223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414241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406414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855663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A7D8F8F7-4DD2-C44E-5F72-DF876D2029CE}"/>
              </a:ext>
            </a:extLst>
          </p:cNvPr>
          <p:cNvSpPr txBox="1"/>
          <p:nvPr/>
        </p:nvSpPr>
        <p:spPr>
          <a:xfrm>
            <a:off x="2919849" y="1603265"/>
            <a:ext cx="54762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John  Henry Holland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Darwinci</a:t>
            </a:r>
            <a:r>
              <a:rPr lang="tr-TR" dirty="0"/>
              <a:t> evrim teorisi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En iyi olanın hayatta kalması (</a:t>
            </a:r>
            <a:r>
              <a:rPr lang="tr-TR" dirty="0" err="1"/>
              <a:t>Survival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fittest</a:t>
            </a:r>
            <a:r>
              <a:rPr lang="tr-TR" dirty="0"/>
              <a:t>)</a:t>
            </a:r>
          </a:p>
        </p:txBody>
      </p:sp>
      <p:sp>
        <p:nvSpPr>
          <p:cNvPr id="40" name="Metin kutusu 39">
            <a:extLst>
              <a:ext uri="{FF2B5EF4-FFF2-40B4-BE49-F238E27FC236}">
                <a16:creationId xmlns:a16="http://schemas.microsoft.com/office/drawing/2014/main" id="{50467B91-8FC2-A962-3469-0D4A45BFD436}"/>
              </a:ext>
            </a:extLst>
          </p:cNvPr>
          <p:cNvSpPr txBox="1"/>
          <p:nvPr/>
        </p:nvSpPr>
        <p:spPr>
          <a:xfrm>
            <a:off x="2662283" y="2828835"/>
            <a:ext cx="67217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3 kavramı matematiksel olarak modeller. Bunlar: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Doğal seçilim (Natural </a:t>
            </a:r>
            <a:r>
              <a:rPr lang="tr-TR" dirty="0" err="1"/>
              <a:t>selection</a:t>
            </a:r>
            <a:r>
              <a:rPr lang="tr-T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Yeniden kombinasyon-Çaprazlama (</a:t>
            </a:r>
            <a:r>
              <a:rPr lang="tr-TR" dirty="0" err="1"/>
              <a:t>Recombination-Crossover</a:t>
            </a:r>
            <a:r>
              <a:rPr lang="tr-T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Mutasyon (</a:t>
            </a:r>
            <a:r>
              <a:rPr lang="tr-TR" dirty="0" err="1"/>
              <a:t>Mutation</a:t>
            </a:r>
            <a:r>
              <a:rPr lang="tr-TR" dirty="0"/>
              <a:t>)</a:t>
            </a:r>
          </a:p>
        </p:txBody>
      </p:sp>
      <p:pic>
        <p:nvPicPr>
          <p:cNvPr id="6" name="Resim 5" descr="metin, diyagram, çizgi, yazı tipi içeren bir resim&#10;&#10;Açıklama otomatik olarak oluşturuldu">
            <a:extLst>
              <a:ext uri="{FF2B5EF4-FFF2-40B4-BE49-F238E27FC236}">
                <a16:creationId xmlns:a16="http://schemas.microsoft.com/office/drawing/2014/main" id="{C685FAC5-0C79-F4BD-A8B9-EDC5945A33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739" y="4409696"/>
            <a:ext cx="5830866" cy="207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89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423448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/>
              <a:t>Genetic</a:t>
            </a:r>
            <a:r>
              <a:rPr lang="tr-TR" sz="2800" b="1" dirty="0"/>
              <a:t> </a:t>
            </a:r>
            <a:r>
              <a:rPr lang="tr-TR" sz="2800" b="1" dirty="0" err="1"/>
              <a:t>Algorithm</a:t>
            </a:r>
            <a:r>
              <a:rPr lang="tr-TR" sz="2800" b="1" dirty="0"/>
              <a:t> - GA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42344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406414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867223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414241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406414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855663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Resim 6" descr="rüzgar değirmeni, jeneratör, cihaz, dış mekan içeren bir resim&#10;&#10;Açıklama otomatik olarak oluşturuldu">
            <a:extLst>
              <a:ext uri="{FF2B5EF4-FFF2-40B4-BE49-F238E27FC236}">
                <a16:creationId xmlns:a16="http://schemas.microsoft.com/office/drawing/2014/main" id="{91227864-8BBD-596B-A249-00BC939306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89" y="1498328"/>
            <a:ext cx="4453032" cy="2782072"/>
          </a:xfrm>
          <a:prstGeom prst="rect">
            <a:avLst/>
          </a:prstGeom>
        </p:spPr>
      </p:pic>
      <p:pic>
        <p:nvPicPr>
          <p:cNvPr id="9" name="Resim 8" descr="metin, yazı tipi, çizgi, diyagram içeren bir resim&#10;&#10;Açıklama otomatik olarak oluşturuldu">
            <a:extLst>
              <a:ext uri="{FF2B5EF4-FFF2-40B4-BE49-F238E27FC236}">
                <a16:creationId xmlns:a16="http://schemas.microsoft.com/office/drawing/2014/main" id="{EB37FEDE-492F-2051-3BB1-3D01E2178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852" y="1733240"/>
            <a:ext cx="5060515" cy="1764975"/>
          </a:xfrm>
          <a:prstGeom prst="rect">
            <a:avLst/>
          </a:prstGeom>
        </p:spPr>
      </p:pic>
      <p:pic>
        <p:nvPicPr>
          <p:cNvPr id="13" name="Resim 12" descr="metin, diyagram, yazı tipi, çizgi içeren bir resim&#10;&#10;Açıklama otomatik olarak oluşturuldu">
            <a:extLst>
              <a:ext uri="{FF2B5EF4-FFF2-40B4-BE49-F238E27FC236}">
                <a16:creationId xmlns:a16="http://schemas.microsoft.com/office/drawing/2014/main" id="{94DEE4EC-C7DF-8223-CB51-8463F6722D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058644"/>
            <a:ext cx="5532239" cy="2202573"/>
          </a:xfrm>
          <a:prstGeom prst="rect">
            <a:avLst/>
          </a:prstGeom>
        </p:spPr>
      </p:pic>
      <p:pic>
        <p:nvPicPr>
          <p:cNvPr id="18" name="Resim 17" descr="metin, çizgi, ekran görüntüsü, diyagram içeren bir resim&#10;&#10;Açıklama otomatik olarak oluşturuldu">
            <a:extLst>
              <a:ext uri="{FF2B5EF4-FFF2-40B4-BE49-F238E27FC236}">
                <a16:creationId xmlns:a16="http://schemas.microsoft.com/office/drawing/2014/main" id="{C765063D-ED43-AFAD-6753-191DB69BDE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00" y="4363924"/>
            <a:ext cx="4990704" cy="224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2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423448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/>
              <a:t>Genetic</a:t>
            </a:r>
            <a:r>
              <a:rPr lang="tr-TR" sz="2800" b="1" dirty="0"/>
              <a:t> </a:t>
            </a:r>
            <a:r>
              <a:rPr lang="tr-TR" sz="2800" b="1" dirty="0" err="1"/>
              <a:t>Algorithm</a:t>
            </a:r>
            <a:r>
              <a:rPr lang="tr-TR" sz="2800" b="1" dirty="0"/>
              <a:t> - GA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423447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406414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867223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414241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406414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855663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id="{3E2E36D5-D926-54B1-DB13-BE47213A6D4B}"/>
              </a:ext>
            </a:extLst>
          </p:cNvPr>
          <p:cNvCxnSpPr>
            <a:cxnSpLocks/>
          </p:cNvCxnSpPr>
          <p:nvPr/>
        </p:nvCxnSpPr>
        <p:spPr>
          <a:xfrm flipH="1">
            <a:off x="3804886" y="1601734"/>
            <a:ext cx="1288754" cy="13562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D7E756D7-FD9B-C905-DD7A-1353E4DEB5AE}"/>
              </a:ext>
            </a:extLst>
          </p:cNvPr>
          <p:cNvCxnSpPr>
            <a:cxnSpLocks/>
          </p:cNvCxnSpPr>
          <p:nvPr/>
        </p:nvCxnSpPr>
        <p:spPr>
          <a:xfrm>
            <a:off x="7002215" y="1601734"/>
            <a:ext cx="1282617" cy="13010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63A9A8B-4EE7-2056-66DC-8E300E31AE47}"/>
              </a:ext>
            </a:extLst>
          </p:cNvPr>
          <p:cNvSpPr txBox="1"/>
          <p:nvPr/>
        </p:nvSpPr>
        <p:spPr>
          <a:xfrm>
            <a:off x="1852292" y="3114478"/>
            <a:ext cx="267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Genetik Temsil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Representation</a:t>
            </a:r>
            <a:r>
              <a:rPr lang="tr-TR" dirty="0"/>
              <a:t>)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C79827EA-9A9F-5C7B-AFF2-466CB969613A}"/>
              </a:ext>
            </a:extLst>
          </p:cNvPr>
          <p:cNvSpPr txBox="1"/>
          <p:nvPr/>
        </p:nvSpPr>
        <p:spPr>
          <a:xfrm>
            <a:off x="7729461" y="3114478"/>
            <a:ext cx="2289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Uygunluk Fonksiyonu</a:t>
            </a:r>
          </a:p>
          <a:p>
            <a:pPr algn="ctr"/>
            <a:r>
              <a:rPr lang="tr-TR" dirty="0"/>
              <a:t>(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)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0CF42423-158E-6092-953F-D57816D6E173}"/>
              </a:ext>
            </a:extLst>
          </p:cNvPr>
          <p:cNvSpPr txBox="1"/>
          <p:nvPr/>
        </p:nvSpPr>
        <p:spPr>
          <a:xfrm>
            <a:off x="3742746" y="5333247"/>
            <a:ext cx="4418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Uygunluk Fonksiyonu -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Function</a:t>
            </a: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Maliyet Fonksiyonu – </a:t>
            </a:r>
            <a:r>
              <a:rPr lang="tr-TR" dirty="0" err="1"/>
              <a:t>Cost</a:t>
            </a:r>
            <a:r>
              <a:rPr lang="tr-TR" dirty="0"/>
              <a:t> </a:t>
            </a:r>
            <a:r>
              <a:rPr lang="tr-TR" dirty="0" err="1"/>
              <a:t>Function</a:t>
            </a: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Amaç Fonksiyonu – </a:t>
            </a:r>
            <a:r>
              <a:rPr lang="tr-TR" dirty="0" err="1"/>
              <a:t>Objective</a:t>
            </a:r>
            <a:r>
              <a:rPr lang="tr-TR" dirty="0"/>
              <a:t> </a:t>
            </a:r>
            <a:r>
              <a:rPr lang="tr-TR" dirty="0" err="1"/>
              <a:t>Function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2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0" y="760981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Genetik Temsil (</a:t>
            </a:r>
            <a:r>
              <a:rPr lang="tr-TR" sz="2800" b="1" dirty="0" err="1"/>
              <a:t>Genetic</a:t>
            </a:r>
            <a:r>
              <a:rPr lang="tr-TR" sz="2800" b="1" dirty="0"/>
              <a:t> </a:t>
            </a:r>
            <a:r>
              <a:rPr lang="tr-TR" sz="2800" b="1" dirty="0" err="1"/>
              <a:t>Representation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0" y="760980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45877" y="743947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7914" y="1204756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11844" y="751774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8850" y="743947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8850" y="1193196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EF55D981-E115-9C21-8C36-BE0F2A3C7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91111"/>
              </p:ext>
            </p:extLst>
          </p:nvPr>
        </p:nvGraphicFramePr>
        <p:xfrm>
          <a:off x="1177475" y="2356575"/>
          <a:ext cx="9695900" cy="3338485"/>
        </p:xfrm>
        <a:graphic>
          <a:graphicData uri="http://schemas.openxmlformats.org/drawingml/2006/table">
            <a:tbl>
              <a:tblPr firstRow="1" lastRow="1" bandCol="1"/>
              <a:tblGrid>
                <a:gridCol w="969590">
                  <a:extLst>
                    <a:ext uri="{9D8B030D-6E8A-4147-A177-3AD203B41FA5}">
                      <a16:colId xmlns:a16="http://schemas.microsoft.com/office/drawing/2014/main" val="228416766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516258017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586849239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305556931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6517782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3968054327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3025059899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1572812628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2991448780"/>
                    </a:ext>
                  </a:extLst>
                </a:gridCol>
                <a:gridCol w="969590">
                  <a:extLst>
                    <a:ext uri="{9D8B030D-6E8A-4147-A177-3AD203B41FA5}">
                      <a16:colId xmlns:a16="http://schemas.microsoft.com/office/drawing/2014/main" val="656157856"/>
                    </a:ext>
                  </a:extLst>
                </a:gridCol>
              </a:tblGrid>
              <a:tr h="667697"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3052280"/>
                  </a:ext>
                </a:extLst>
              </a:tr>
              <a:tr h="667697"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C000"/>
                          </a:solidFill>
                        </a:rPr>
                        <a:t>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4261716"/>
                  </a:ext>
                </a:extLst>
              </a:tr>
              <a:tr h="667697"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202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92D05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2289635"/>
                  </a:ext>
                </a:extLst>
              </a:tr>
              <a:tr h="667697"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5.55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-24.4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-0.005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142.1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-66.8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8.74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1.4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-21.0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-8.7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00B0F0"/>
                          </a:solidFill>
                        </a:rPr>
                        <a:t>200.01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376594"/>
                  </a:ext>
                </a:extLst>
              </a:tr>
              <a:tr h="667697"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sin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^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rgbClr val="FF0000"/>
                          </a:solidFill>
                        </a:rPr>
                        <a:t>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7053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239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-6628" y="902127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Uygunluk Fonksiyonu (</a:t>
            </a:r>
            <a:r>
              <a:rPr lang="tr-TR" sz="2800" b="1" dirty="0" err="1"/>
              <a:t>Fitness</a:t>
            </a:r>
            <a:r>
              <a:rPr lang="tr-TR" sz="2800" b="1" dirty="0"/>
              <a:t> </a:t>
            </a:r>
            <a:r>
              <a:rPr lang="tr-TR" sz="2800" b="1" dirty="0" err="1"/>
              <a:t>Function</a:t>
            </a:r>
            <a:r>
              <a:rPr lang="tr-TR" sz="2800" b="1" dirty="0"/>
              <a:t>)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-6628" y="902126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39249" y="885093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1286" y="1345902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05216" y="892920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2222" y="885093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2222" y="1334342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Resim 6" descr="metin, diyagram, yazı tipi, çizgi içeren bir resim&#10;&#10;Açıklama otomatik olarak oluşturuldu">
            <a:extLst>
              <a:ext uri="{FF2B5EF4-FFF2-40B4-BE49-F238E27FC236}">
                <a16:creationId xmlns:a16="http://schemas.microsoft.com/office/drawing/2014/main" id="{7A3F0845-91F8-76D1-D1A4-C0D3F6D18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61" y="2523883"/>
            <a:ext cx="7744273" cy="31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2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76B62F-4826-678B-4DDB-AECADE1599DE}"/>
              </a:ext>
            </a:extLst>
          </p:cNvPr>
          <p:cNvSpPr txBox="1"/>
          <p:nvPr/>
        </p:nvSpPr>
        <p:spPr>
          <a:xfrm>
            <a:off x="11584141" y="6488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KNE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2E9BF1C-0C6F-6D4B-447A-0421C30C6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B3FE205-2553-F574-DC99-0187D10EE272}"/>
              </a:ext>
            </a:extLst>
          </p:cNvPr>
          <p:cNvSpPr/>
          <p:nvPr/>
        </p:nvSpPr>
        <p:spPr>
          <a:xfrm>
            <a:off x="-6628" y="619825"/>
            <a:ext cx="12192000" cy="877577"/>
          </a:xfrm>
          <a:prstGeom prst="rect">
            <a:avLst/>
          </a:prstGeom>
          <a:solidFill>
            <a:srgbClr val="2B4A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Gen-Kromozom-Popülasyon</a:t>
            </a:r>
          </a:p>
        </p:txBody>
      </p:sp>
      <p:sp>
        <p:nvSpPr>
          <p:cNvPr id="3" name="İkizkenar Üçgen 2">
            <a:extLst>
              <a:ext uri="{FF2B5EF4-FFF2-40B4-BE49-F238E27FC236}">
                <a16:creationId xmlns:a16="http://schemas.microsoft.com/office/drawing/2014/main" id="{EA91B156-6389-62E6-645E-C6674FDEB271}"/>
              </a:ext>
            </a:extLst>
          </p:cNvPr>
          <p:cNvSpPr/>
          <p:nvPr/>
        </p:nvSpPr>
        <p:spPr>
          <a:xfrm rot="5400000">
            <a:off x="-6628" y="619824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75B6FC3A-7FAC-5240-EAD9-56FC6815F5B1}"/>
              </a:ext>
            </a:extLst>
          </p:cNvPr>
          <p:cNvCxnSpPr>
            <a:cxnSpLocks/>
          </p:cNvCxnSpPr>
          <p:nvPr/>
        </p:nvCxnSpPr>
        <p:spPr>
          <a:xfrm>
            <a:off x="139249" y="602791"/>
            <a:ext cx="957956" cy="4655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4FCCF66-F9FA-B1AB-14EB-5E7BC8C2595B}"/>
              </a:ext>
            </a:extLst>
          </p:cNvPr>
          <p:cNvCxnSpPr>
            <a:cxnSpLocks/>
          </p:cNvCxnSpPr>
          <p:nvPr/>
        </p:nvCxnSpPr>
        <p:spPr>
          <a:xfrm flipV="1">
            <a:off x="221286" y="1063600"/>
            <a:ext cx="880157" cy="44174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İkizkenar Üçgen 22">
            <a:extLst>
              <a:ext uri="{FF2B5EF4-FFF2-40B4-BE49-F238E27FC236}">
                <a16:creationId xmlns:a16="http://schemas.microsoft.com/office/drawing/2014/main" id="{82E0567B-C0E2-83F8-29EC-F141F4D98B28}"/>
              </a:ext>
            </a:extLst>
          </p:cNvPr>
          <p:cNvSpPr/>
          <p:nvPr/>
        </p:nvSpPr>
        <p:spPr>
          <a:xfrm rot="16200000">
            <a:off x="11305216" y="610618"/>
            <a:ext cx="877579" cy="89598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26627132-A728-46B0-FDAA-C81A44AB4073}"/>
              </a:ext>
            </a:extLst>
          </p:cNvPr>
          <p:cNvCxnSpPr>
            <a:cxnSpLocks/>
          </p:cNvCxnSpPr>
          <p:nvPr/>
        </p:nvCxnSpPr>
        <p:spPr>
          <a:xfrm flipV="1">
            <a:off x="11112222" y="602791"/>
            <a:ext cx="906463" cy="449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>
            <a:extLst>
              <a:ext uri="{FF2B5EF4-FFF2-40B4-BE49-F238E27FC236}">
                <a16:creationId xmlns:a16="http://schemas.microsoft.com/office/drawing/2014/main" id="{C963A041-0F36-7CC0-7F5F-6C9668817C8B}"/>
              </a:ext>
            </a:extLst>
          </p:cNvPr>
          <p:cNvCxnSpPr>
            <a:cxnSpLocks/>
          </p:cNvCxnSpPr>
          <p:nvPr/>
        </p:nvCxnSpPr>
        <p:spPr>
          <a:xfrm flipH="1" flipV="1">
            <a:off x="11112222" y="1052040"/>
            <a:ext cx="927273" cy="4730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Resim 5" descr="metin, ekran görüntüsü, yazı tipi, diyagram içeren bir resim&#10;&#10;Açıklama otomatik olarak oluşturuldu">
            <a:extLst>
              <a:ext uri="{FF2B5EF4-FFF2-40B4-BE49-F238E27FC236}">
                <a16:creationId xmlns:a16="http://schemas.microsoft.com/office/drawing/2014/main" id="{D62961AB-B248-1672-9CA9-FF60558F6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472" y="1971739"/>
            <a:ext cx="7103428" cy="395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075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154</Words>
  <Application>Microsoft Office PowerPoint</Application>
  <PresentationFormat>Geniş ekran</PresentationFormat>
  <Paragraphs>75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Kadriye Nur ERMAN</dc:creator>
  <cp:lastModifiedBy>Kadriye Nur ERMAN</cp:lastModifiedBy>
  <cp:revision>5</cp:revision>
  <dcterms:created xsi:type="dcterms:W3CDTF">2024-07-22T12:29:29Z</dcterms:created>
  <dcterms:modified xsi:type="dcterms:W3CDTF">2024-07-22T21:49:38Z</dcterms:modified>
</cp:coreProperties>
</file>